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50953-E421-48BB-BECA-E6C659837125}" type="datetimeFigureOut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9E28-7A69-4ACB-AB42-EFB5C482E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58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面取りとの違いを説明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C9E28-7A69-4ACB-AB42-EFB5C482E4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11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53D1-2F1E-4DC0-BB27-CD1E23B6E6AA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29F1-EC8B-493B-89BA-15C654F17D86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563-B576-473F-A479-ADE1670CB63F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543-CD54-466A-AE21-B1088EB532BB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3EE0-8FBA-48F1-B030-DF5043B2BD51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98BA-B31C-4207-BEF6-1B9F2517CCA5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615B-BF14-4FEE-8504-7CC690ED4418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2BDE-C708-4686-91DB-8CB10B5864E8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2840-A53F-4B36-8D13-1F2D451DDE8F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F707-16F7-4FA5-B318-2C5ADCAAEEB4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7C57-AB3B-40D9-AF2A-CCAA6BCA5287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5ECC61-9E78-404E-9C3D-A43AF19EB2DE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cap="none" dirty="0" smtClean="0"/>
              <a:t>Jw_cad </a:t>
            </a:r>
            <a:r>
              <a:rPr lang="ja-JP" altLang="en-US" dirty="0" smtClean="0"/>
              <a:t>基本</a:t>
            </a:r>
            <a:r>
              <a:rPr lang="ja-JP" altLang="en-US" dirty="0" smtClean="0"/>
              <a:t>操作</a:t>
            </a:r>
            <a:r>
              <a:rPr lang="ja-JP" altLang="en-US" dirty="0"/>
              <a:t>（</a:t>
            </a:r>
            <a:r>
              <a:rPr lang="en-US" altLang="ja-JP" dirty="0"/>
              <a:t>12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コーナー</a:t>
            </a:r>
            <a:r>
              <a:rPr lang="ja-JP" altLang="en-US" dirty="0" smtClean="0"/>
              <a:t>：線・円弧の連結と切断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E1-98B7-4D94-893E-30766C2DE446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22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コーナー：操作の手順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3" y="1600200"/>
            <a:ext cx="662295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BE29-808A-44BE-BE47-F65F6C8DC2FE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934325" cy="3238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49" y="4149080"/>
            <a:ext cx="4457700" cy="156210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10" name="正方形/長方形 9"/>
          <p:cNvSpPr/>
          <p:nvPr/>
        </p:nvSpPr>
        <p:spPr>
          <a:xfrm>
            <a:off x="2483768" y="2852936"/>
            <a:ext cx="2664296" cy="115212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485083" y="3582443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77908" y="349936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97908" y="166465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8000" y="5818038"/>
            <a:ext cx="8388000" cy="92333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コーナー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</a:t>
            </a:r>
            <a:r>
              <a:rPr kumimoji="1" lang="ja-JP" altLang="en-US" dirty="0" smtClean="0"/>
              <a:t>します（②のコントロールバーが表示）。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1</a:t>
            </a:r>
            <a:r>
              <a:rPr lang="ja-JP" altLang="en-US" dirty="0" smtClean="0"/>
              <a:t>本目の線を選択（左クリック）します③。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2</a:t>
            </a:r>
            <a:r>
              <a:rPr lang="ja-JP" altLang="en-US" dirty="0" smtClean="0"/>
              <a:t>本目の線を選択（左クリック）します④。→線が連結⑤</a:t>
            </a:r>
            <a:endParaRPr lang="en-US" altLang="ja-JP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68" y="2276872"/>
            <a:ext cx="1819275" cy="2476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68" y="2724348"/>
            <a:ext cx="2057400" cy="2571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27" y="3347759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03" y="3782735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5292080" y="222069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5292080" y="267293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8028424" y="422108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42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コーナー：交差する線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3" y="1600200"/>
            <a:ext cx="662295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543-CD54-466A-AE21-B1088EB532BB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08" y="1484787"/>
            <a:ext cx="2907506" cy="1285875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3079229"/>
            <a:ext cx="2728913" cy="1285875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1" y="3079229"/>
            <a:ext cx="2914650" cy="1285875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05" y="4581128"/>
            <a:ext cx="2728913" cy="1285875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261777" y="6023029"/>
            <a:ext cx="8388000" cy="646331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交差する線の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コーナー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は、交点のどちら側を左クリックするかによりコーナー処理が異なります（図内「赤点」は分かりやすくするために付けたもの）。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1998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コーナー：平行な線はできない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3" y="1600200"/>
            <a:ext cx="662295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543-CD54-466A-AE21-B1088EB532BB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914400" cy="1714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78000" y="5939988"/>
            <a:ext cx="8388000" cy="36933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平行線のコーナー処理は「計算できません」とメッセージが表示され、できません。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2177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コーナー：円弧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3" y="1600200"/>
            <a:ext cx="662295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543-CD54-466A-AE21-B1088EB532BB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96" y="2091740"/>
            <a:ext cx="2438400" cy="194310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9" name="正方形/長方形 8"/>
          <p:cNvSpPr/>
          <p:nvPr/>
        </p:nvSpPr>
        <p:spPr>
          <a:xfrm>
            <a:off x="2123728" y="2492896"/>
            <a:ext cx="1440160" cy="115212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00" y="5818038"/>
            <a:ext cx="8388000" cy="92333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コーナー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</a:t>
            </a:r>
            <a:r>
              <a:rPr kumimoji="1" lang="ja-JP" altLang="en-US" dirty="0" smtClean="0"/>
              <a:t>します（②のコントロールバーが表示）。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1</a:t>
            </a:r>
            <a:r>
              <a:rPr lang="ja-JP" altLang="en-US" dirty="0" smtClean="0"/>
              <a:t>本目の円弧を選択（左クリック）します。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2</a:t>
            </a:r>
            <a:r>
              <a:rPr lang="ja-JP" altLang="en-US" dirty="0" smtClean="0"/>
              <a:t>本目の円弧を選択（左クリック）します。→円弧が連結③</a:t>
            </a:r>
            <a:endParaRPr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485083" y="3582443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68481" y="34899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067944" y="174794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15" name="直線矢印コネクタ 14"/>
          <p:cNvCxnSpPr>
            <a:stCxn id="9" idx="3"/>
            <a:endCxn id="8" idx="1"/>
          </p:cNvCxnSpPr>
          <p:nvPr/>
        </p:nvCxnSpPr>
        <p:spPr>
          <a:xfrm flipV="1">
            <a:off x="3563888" y="3063290"/>
            <a:ext cx="1234008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6804288" y="21328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68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コーナー：半径内に無い場合できない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3" y="1600200"/>
            <a:ext cx="662295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543-CD54-466A-AE21-B1088EB532BB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914400" cy="1714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2263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コーナー：切断間隔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3" y="1600200"/>
            <a:ext cx="662295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543-CD54-466A-AE21-B1088EB532BB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485083" y="3582443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/>
          <a:stretch/>
        </p:blipFill>
        <p:spPr>
          <a:xfrm>
            <a:off x="1263192" y="1700808"/>
            <a:ext cx="4748968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0" name="円/楕円 9"/>
          <p:cNvSpPr/>
          <p:nvPr/>
        </p:nvSpPr>
        <p:spPr>
          <a:xfrm>
            <a:off x="1077908" y="34899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221115" y="166465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000" y="5373216"/>
            <a:ext cx="8388000" cy="92333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コーナー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</a:t>
            </a:r>
            <a:r>
              <a:rPr kumimoji="1" lang="ja-JP" altLang="en-US" dirty="0" smtClean="0"/>
              <a:t>します（②のコントロールバーが表示）。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[</a:t>
            </a:r>
            <a:r>
              <a:rPr lang="ja-JP" altLang="en-US" dirty="0" smtClean="0"/>
              <a:t>切断間隔</a:t>
            </a:r>
            <a:r>
              <a:rPr lang="en-US" altLang="ja-JP" dirty="0" smtClean="0"/>
              <a:t>]</a:t>
            </a:r>
            <a:r>
              <a:rPr lang="ja-JP" altLang="en-US" dirty="0" smtClean="0"/>
              <a:t>リストボックスに数値（例「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」を入力します。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切断したい線上の場所を</a:t>
            </a:r>
            <a:r>
              <a:rPr lang="ja-JP" altLang="en-US" dirty="0" smtClean="0">
                <a:solidFill>
                  <a:srgbClr val="FF0000"/>
                </a:solidFill>
              </a:rPr>
              <a:t>右クリック</a:t>
            </a:r>
            <a:r>
              <a:rPr lang="ja-JP" altLang="en-US" dirty="0" smtClean="0"/>
              <a:t>します。</a:t>
            </a:r>
            <a:r>
              <a:rPr lang="ja-JP" altLang="en-US" dirty="0" smtClean="0"/>
              <a:t>③</a:t>
            </a:r>
            <a:r>
              <a:rPr lang="ja-JP" altLang="en-US" dirty="0" smtClean="0"/>
              <a:t>→線が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㎜で切断④</a:t>
            </a:r>
            <a:endParaRPr lang="en-US" altLang="ja-JP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2843808" y="2492896"/>
            <a:ext cx="1728192" cy="57606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15" y="2917353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3925887" y="2724365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65532" y="230515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20" name="直線矢印コネクタ 19"/>
          <p:cNvCxnSpPr>
            <a:stCxn id="14" idx="2"/>
          </p:cNvCxnSpPr>
          <p:nvPr/>
        </p:nvCxnSpPr>
        <p:spPr>
          <a:xfrm>
            <a:off x="3707904" y="3068960"/>
            <a:ext cx="2138313" cy="972666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48" y="4104109"/>
            <a:ext cx="2924175" cy="981075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18" name="円/楕円 17"/>
          <p:cNvSpPr/>
          <p:nvPr/>
        </p:nvSpPr>
        <p:spPr>
          <a:xfrm>
            <a:off x="4193106" y="385166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7" y="6296546"/>
            <a:ext cx="1828800" cy="2476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660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コーナー：交差している線の切断間隔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543-CD54-466A-AE21-B1088EB532BB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3" y="1600200"/>
            <a:ext cx="6622954" cy="4876800"/>
          </a:xfrm>
        </p:spPr>
      </p:pic>
      <p:sp>
        <p:nvSpPr>
          <p:cNvPr id="10" name="正方形/長方形 9"/>
          <p:cNvSpPr/>
          <p:nvPr/>
        </p:nvSpPr>
        <p:spPr>
          <a:xfrm>
            <a:off x="1485083" y="3582443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343620"/>
            <a:ext cx="1828800" cy="2476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378000" y="5517232"/>
            <a:ext cx="8388000" cy="646331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交差している線の切断間隔は、先に引かれた線が切断されます。</a:t>
            </a:r>
            <a:endParaRPr kumimoji="1" lang="en-US" altLang="ja-JP" dirty="0" smtClean="0"/>
          </a:p>
          <a:p>
            <a:r>
              <a:rPr lang="ja-JP" altLang="en-US" dirty="0" smtClean="0"/>
              <a:t>上の図は、線を引いた順序（①→②→③）と切断間隔（</a:t>
            </a:r>
            <a:r>
              <a:rPr lang="en-US" altLang="ja-JP" dirty="0" smtClean="0"/>
              <a:t>10</a:t>
            </a:r>
            <a:r>
              <a:rPr lang="ja-JP" altLang="en-US" dirty="0" smtClean="0"/>
              <a:t>㎜</a:t>
            </a:r>
            <a:r>
              <a:rPr lang="ja-JP" altLang="en-US" dirty="0"/>
              <a:t>）</a:t>
            </a:r>
            <a:r>
              <a:rPr lang="ja-JP" altLang="en-US" dirty="0" smtClean="0"/>
              <a:t>です。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7685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コーナー：切断間隔実寸指定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3" y="1600200"/>
            <a:ext cx="662295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543-CD54-466A-AE21-B1088EB532BB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12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01" y="1700808"/>
            <a:ext cx="4010025" cy="3143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78000" y="5517232"/>
            <a:ext cx="8388000" cy="92333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切断間隔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実寸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に☑を入れた場合、</a:t>
            </a:r>
            <a:r>
              <a:rPr lang="ja-JP" altLang="en-US" dirty="0" smtClean="0"/>
              <a:t>縮尺で作図を行っていても</a:t>
            </a:r>
            <a:r>
              <a:rPr kumimoji="1" lang="ja-JP" altLang="en-US" dirty="0" smtClean="0"/>
              <a:t>そのままの数値（長さ）で線が切断されます。②</a:t>
            </a:r>
            <a:endParaRPr kumimoji="1" lang="en-US" altLang="ja-JP" dirty="0" smtClean="0"/>
          </a:p>
          <a:p>
            <a:r>
              <a:rPr lang="ja-JP" altLang="en-US" dirty="0" smtClean="0"/>
              <a:t>実寸指定をしない場合は、倍率に変換されます（</a:t>
            </a:r>
            <a:r>
              <a:rPr lang="en-US" altLang="ja-JP" dirty="0" smtClean="0"/>
              <a:t>500</a:t>
            </a:r>
            <a:r>
              <a:rPr lang="ja-JP" altLang="en-US" dirty="0" smtClean="0"/>
              <a:t>㎜）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sp>
        <p:nvSpPr>
          <p:cNvPr id="10" name="円/楕円 9"/>
          <p:cNvSpPr/>
          <p:nvPr/>
        </p:nvSpPr>
        <p:spPr>
          <a:xfrm>
            <a:off x="1977101" y="270892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85083" y="3582443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977101" y="376420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224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w_cad 基本操作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Jw_cad 基本操作</Template>
  <TotalTime>338</TotalTime>
  <Words>459</Words>
  <Application>Microsoft Office PowerPoint</Application>
  <PresentationFormat>画面に合わせる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Jw_cad 基本操作</vt:lpstr>
      <vt:lpstr>Jw_cad 基本操作（12）</vt:lpstr>
      <vt:lpstr>コーナー：操作の手順</vt:lpstr>
      <vt:lpstr>コーナー：交差する線</vt:lpstr>
      <vt:lpstr>コーナー：平行な線はできない</vt:lpstr>
      <vt:lpstr>コーナー：円弧</vt:lpstr>
      <vt:lpstr>コーナー：半径内に無い場合できない</vt:lpstr>
      <vt:lpstr>コーナー：切断間隔</vt:lpstr>
      <vt:lpstr>コーナー：交差している線の切断間隔</vt:lpstr>
      <vt:lpstr>コーナー：切断間隔実寸指定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Jw_cad 基本操作（12）</dc:title>
  <dc:creator>SystemKOMACO(駒澤　勉)</dc:creator>
  <cp:lastModifiedBy>SystemKOMACO(駒澤　勉)</cp:lastModifiedBy>
  <cp:revision>16</cp:revision>
  <dcterms:created xsi:type="dcterms:W3CDTF">2011-12-18T01:20:58Z</dcterms:created>
  <dcterms:modified xsi:type="dcterms:W3CDTF">2011-12-18T06:59:14Z</dcterms:modified>
</cp:coreProperties>
</file>